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34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738_ca_object_representations_media_27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yote (CA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2024-09-19T00:53:38Z</dcterms:created>
  <dcterms:modified xsi:type="dcterms:W3CDTF">2024-09-19T00:53:38Z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