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042_ca_object_representations_media_287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888_ca_object_representations_media_287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173_ca_object_representations_media_287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281_ca_object_representations_media_2879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861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rd House and Flowers (HA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62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n smoking pipe with cat and flowers (HA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girls and chickens (HA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62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 sits on chair surrounded by flowers (HA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2024-09-19T01:01:32Z</dcterms:created>
  <dcterms:modified xsi:type="dcterms:W3CDTF">2024-09-19T01:01:32Z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