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23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548_ca_object_representations_media_923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973_ca_object_representations_media_967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980_ca_object_representations_media_972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468_ca_object_representations_media_1117_large12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191_ca_object_representations_media_92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740_ca_object_representations_media_93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6870_ca_object_representations_media_937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89_ca_object_representations_media_94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5038_ca_object_representations_media_946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6229_ca_object_representations_media_951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870_ca_object_representations_media_957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6806_ca_object_representations_media_962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ndelabra with Animals and Flowers (M1001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48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rmaid (M1011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wo Mice Candle Holder (M1012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nalá Burnished Nativity (11 Pieces) (M104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e of Life on Donkey (M1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ular Vessel (M1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e of Life Candle Holder (M1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2 Piece Nativity Scene (M1005 / 1006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rcular Wall Sconces with 2 Birds ( 2 Pieces) (M100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ight Into Egypt (M1008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t with Team of Horses (M1009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rd Shaped Candelabra (M1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2024-09-08T00:41:34Z</dcterms:created>
  <dcterms:modified xsi:type="dcterms:W3CDTF">2024-09-08T00:41:34Z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