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presProps" Target="presProps.xml"/>
  <Relationship Id="rId16" Type="http://schemas.openxmlformats.org/officeDocument/2006/relationships/viewProps" Target="viewProps.xml"/>
  <Relationship Id="rId1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47723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0548_ca_object_representations_media_923_large1.jpg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973_ca_object_representations_media_967_large10.jpg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3980_ca_object_representations_media_972_large11.jpg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7468_ca_object_representations_media_1117_large12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2191_ca_object_representations_media_927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3740_ca_object_representations_media_932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6870_ca_object_representations_media_937_large4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389_ca_object_representations_media_942_large5.jp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5038_ca_object_representations_media_946_large6.jpg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6229_ca_object_representations_media_951_large7.jpg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9870_ca_object_representations_media_957_large8.jpg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6806_ca_object_representations_media_962_large9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andelabra with Animals and Flowers (M1001)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481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ermaid (M1011)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wo Mice Candle Holder (M1012)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5562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onalá Burnished Nativity (11 Pieces) (M1043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ree of Life on Donkey (M1002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gular Vessel (M1003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ree of Life Candle Holder (M1004)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12 Piece Nativity Scene (M1005 / 1006)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ircular Wall Sconces with 2 Birds ( 2 Pieces) (M1007)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light Into Egypt (M1008)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art with Team of Horses (M1009)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ird Shaped Candelabra (M101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2024-09-08T00:41:34Z</dcterms:created>
  <dcterms:modified xsi:type="dcterms:W3CDTF">2024-09-08T00:41:34Z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