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925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7870_ca_object_representations_media_314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7832_ca_object_representations_media_321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6191_ca_object_representations_media_3456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5264_ca_object_representations_media_3629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inese Traditional Straw Sandals (FR1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uadorian Straw Dolls (FR40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w Church (FR97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raw Wreath (Swedish?) (FR14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2024-09-20T23:50:50Z</dcterms:created>
  <dcterms:modified xsi:type="dcterms:W3CDTF">2024-09-20T23:50:50Z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