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25_ca_object_representations_media_24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71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cken with Chicks (SH4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2024-09-19T00:18:01Z</dcterms:created>
  <dcterms:modified xsi:type="dcterms:W3CDTF">2024-09-19T00:18:01Z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