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34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9943_ca_object_representations_media_241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9544_ca_object_representations_media_2392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gel (SH6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0290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lue Goat (SH3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2024-09-19T00:53:02Z</dcterms:created>
  <dcterms:modified xsi:type="dcterms:W3CDTF">2024-09-19T00:53:02Z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