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943_ca_object_representations_media_241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544_ca_object_representations_media_239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SH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29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 Goat (SH3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2024-09-19T00:53:02Z</dcterms:created>
  <dcterms:modified xsi:type="dcterms:W3CDTF">2024-09-19T00:53:02Z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