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80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779_ca_object_representations_media_156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14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Painted Clay Turtle (MU34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2024-09-08T02:55:42Z</dcterms:created>
  <dcterms:modified xsi:type="dcterms:W3CDTF">2024-09-08T02:55:42Z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