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4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118_ca_object_representations_media_287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565_ca_object_representations_media_287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95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Land Carer" (PE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Mother Earth" (PE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2024-09-08T01:12:26Z</dcterms:created>
  <dcterms:modified xsi:type="dcterms:W3CDTF">2024-09-08T01:12:26Z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