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3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783_ca_object_representations_media_191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164_ca_object_representations_media_309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ree Minstrels (EH1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ree Figures (DA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2024-09-08T00:52:28Z</dcterms:created>
  <dcterms:modified xsi:type="dcterms:W3CDTF">2024-09-08T00:52:28Z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