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4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372_ca_object_representations_media_101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68_ca_object_representations_media_104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Maiden with Basket (M102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Clay Flower (M102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2024-09-08T01:20:45Z</dcterms:created>
  <dcterms:modified xsi:type="dcterms:W3CDTF">2024-09-08T01:20:45Z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