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47747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8372_ca_object_representations_media_1016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768_ca_object_representations_media_1042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lack Maiden with Basket (M1023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lack Clay Flower (M1027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2024-09-08T01:20:45Z</dcterms:created>
  <dcterms:modified xsi:type="dcterms:W3CDTF">2024-09-08T01:20:45Z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