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presProps" Target="presProps.xml"/>
  <Relationship Id="rId34" Type="http://schemas.openxmlformats.org/officeDocument/2006/relationships/viewProps" Target="viewProps.xml"/>
  <Relationship Id="rId3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0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049_ca_object_representations_media_2340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386_ca_object_representations_media_2398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5122_ca_object_representations_media_2400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283_ca_object_representations_media_2401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737_ca_object_representations_media_2403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357_ca_object_representations_media_2406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56_ca_object_representations_media_2568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81_ca_object_representations_media_2416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813_ca_object_representations_media_2417_large17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350_ca_object_representations_media_2434_large18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6423_ca_object_representations_media_2455_large19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258_ca_object_representations_media_2377_large2.jpg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145_ca_object_representations_media_2456_large20.jpg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914_ca_object_representations_media_2457_large21.jpg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04_ca_object_representations_media_2461_large22.jpg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808_ca_object_representations_media_2462_large23.jpg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9087_ca_object_representations_media_2343_large24.jpg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539_ca_object_representations_media_3076_large25.jpg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59_ca_object_representations_media_2359_large26.jpg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745_ca_object_representations_media_3074_large27.jpg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254_ca_object_representations_media_2367_large28.jpg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107_ca_object_representations_media_2368_large29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922_ca_object_representations_media_2399_large3.jpg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1312_ca_object_representations_media_3070_large30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461_ca_object_representations_media_2410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07_ca_object_representations_media_2441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417_ca_object_representations_media_3088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6509_ca_object_representations_media_2376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097_ca_object_representations_media_2378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861_ca_object_representations_media_2380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ave Plant with Virgin of Guadalupe (SH1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ctus blooming Pink Flower (SH39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ctus with Three Virgins (SH40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t with Cows (SH41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6289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aur playing Violin (SH43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815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codile (SH46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ert Scene (SH54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052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agon (SH56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agon (SH57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neeling Angel (SH73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rmaids on Beach (SH9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ave Plant with Virgin of Guadalupe (SH2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k with Bird (SH93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ther Skunk (SH94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lm Tree with Feeding Bird (SH98)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k Flower (SH99)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9814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bbit (SH101)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od Carved Turtles (SH114)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62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in de Guadalupe (SH118)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in de la Soledad (SH122)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in Mary with Man kneeling (SH126)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in of Guadalupe (SH12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(SH4)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man making a Rug (SH130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(SH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holding Dove (SH8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with Small Angel (SH15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madillo (SH19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madillo (SH20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rd Cage with Tree (SH2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2024-09-19T01:19:41Z</dcterms:created>
  <dcterms:modified xsi:type="dcterms:W3CDTF">2024-09-19T01:19:41Z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