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presProps" Target="presProps.xml"/>
  <Relationship Id="rId34" Type="http://schemas.openxmlformats.org/officeDocument/2006/relationships/viewProps" Target="viewProps.xml"/>
  <Relationship Id="rId35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50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5049_ca_object_representations_media_2340_large1.jpg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2386_ca_object_representations_media_2398_large10.jpg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5122_ca_object_representations_media_2400_large11.jpg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2283_ca_object_representations_media_2401_large12.jpg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4737_ca_object_representations_media_2403_large13.jpg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4357_ca_object_representations_media_2406_large14.jpg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9756_ca_object_representations_media_2568_large15.jpg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81_ca_object_representations_media_2416_large16.jpg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4813_ca_object_representations_media_2417_large17.jpg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2350_ca_object_representations_media_2434_large18.jpg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6423_ca_object_representations_media_2455_large19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2258_ca_object_representations_media_2377_large2.jpg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145_ca_object_representations_media_2456_large20.jpg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1914_ca_object_representations_media_2457_large21.jpg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204_ca_object_representations_media_2461_large22.jpg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1808_ca_object_representations_media_2462_large23.jpg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9087_ca_object_representations_media_2343_large24.jpg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9539_ca_object_representations_media_3076_large25.jpg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259_ca_object_representations_media_2359_large26.jpg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2745_ca_object_representations_media_3074_large27.jpg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1254_ca_object_representations_media_2367_large28.jpg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8107_ca_object_representations_media_2368_large29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922_ca_object_representations_media_2399_large3.jpg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1312_ca_object_representations_media_3070_large30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9461_ca_object_representations_media_2410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107_ca_object_representations_media_2441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7417_ca_object_representations_media_3088_large6.jp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6509_ca_object_representations_media_2376_large7.jp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3097_ca_object_representations_media_2378_large8.jpg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0861_ca_object_representations_media_2380_large9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gave Plant with Virgin of Guadalupe (SH1)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ctus blooming Pink Flower (SH39)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ctus with Three Virgins (SH40)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rt with Cows (SH41)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6289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entaur playing Violin (SH43)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5815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rocodile (SH46)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esert Scene (SH54)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7052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ragon (SH56)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ragon (SH57)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Kneeling Angel (SH73)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ermaids on Beach (SH92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gave Plant with Virgin of Guadalupe (SH2)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onk with Bird (SH93)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other Skunk (SH94)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alm Tree with Feeding Bird (SH98)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k Flower (SH99)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9814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abbit (SH101)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ood Carved Turtles (SH114)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562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rgin de Guadalupe (SH118)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rgin de la Soledad (SH122)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rgin Mary with Man kneeling (SH126)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rgin of Guadalupe (SH127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gel (SH4)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oman making a Rug (SH130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gel (SH5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gel holding Dove (SH8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gel with Small Angel (SH15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madillo (SH19)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madillo (SH20)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ird Cage with Tree (SH2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30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2024-09-19T01:19:41Z</dcterms:created>
  <dcterms:modified xsi:type="dcterms:W3CDTF">2024-09-19T01:19:41Z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