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859_ca_object_representations_media_115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400_ca_object_representations_media_115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livia Church Scene Nativity  (1 of 2) (M1067a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livia (Bell Scene) Nativity (2 of 2 ) (M1067b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2024-09-20T23:51:00Z</dcterms:created>
  <dcterms:modified xsi:type="dcterms:W3CDTF">2024-09-20T23:51:00Z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