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33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0028_ca_object_representations_media_2737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ribou Skin Mask with Black Ink Tattoos (AC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2024-09-19T00:51:46Z</dcterms:created>
  <dcterms:modified xsi:type="dcterms:W3CDTF">2024-09-19T00:51:46Z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