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presProps" Target="presProps.xml"/>
  <Relationship Id="rId32" Type="http://schemas.openxmlformats.org/officeDocument/2006/relationships/viewProps" Target="viewProps.xml"/>
  <Relationship Id="rId33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48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757_ca_object_representations_media_417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963_ca_object_representations_media_453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068_ca_object_representations_media_380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3133_ca_object_representations_media_384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51_ca_object_representations_media_313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8_ca_object_representations_media_318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624_ca_object_representations_media_390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067_ca_object_representations_media_368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855_ca_object_representations_media_325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45_ca_object_representations_media_341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38_ca_object_representations_media_342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034_ca_object_representations_media_429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89_ca_object_representations_media_469_large20.jpg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32_ca_object_representations_media_471_large21.jpg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17_ca_object_representations_media_396_large22.jpg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355_ca_object_representations_media_353_large23.jpg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248_ca_object_representations_media_358_large24.jpg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502_ca_object_representations_media_115_large25.jpg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6_ca_object_representations_media_116_large26.jpg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266_ca_object_representations_media_117_large27.jpg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197_ca_object_representations_media_118_large28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738_ca_object_representations_media_27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19_ca_object_representations_media_377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1545_ca_object_representations_media_434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309_ca_object_representations_media_438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274_ca_object_representations_media_448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270_ca_object_representations_media_37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4288_ca_object_representations_media_460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76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stra Senora de la Salud (CA1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izard (CA10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47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CA11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724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lf head on pine cone (CA12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ull mask (CA13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vil mask with 2 snakes, horns (CA14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481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le / female mask owl and lizards on top (CA15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agle Warrior mask (CA16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devil mask with green lizard (CA17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black devil mask with bird (CA18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mall devil mask with skeleton (CA1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. Michael with wings, sword and scales (CA2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acock and Babies (CA20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rge black skull mask with flowers (CA21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91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ue Devil mask (CA22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ichol mask (CA23)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evil Mask w/ two serpents and owl (CA24)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0387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nkey mask with flowers and earrings (CA25)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876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rchid and Hummingbirds on driftwood base (CA26)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Good Times / Bad Times" Mask (CA27)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oven Tree of Life Mat (CA2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yote (CA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33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wl Candleholder (CA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olica Incense Burner (CA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953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hiskered jaguar with lizard (CA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ooster headed jaguar with lizard (CA7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rned goat (CA8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wo lizards (CA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28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2024-09-16T20:28:58Z</dcterms:created>
  <dcterms:modified xsi:type="dcterms:W3CDTF">2024-09-16T20:28:58Z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