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297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7265_ca_object_representations_media_1367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1338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ream & White Pot (MU348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2024-09-16T19:05:00Z</dcterms:created>
  <dcterms:modified xsi:type="dcterms:W3CDTF">2024-09-16T19:05:00Z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