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283_ca_object_representations_media_238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and Red Vase (SH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2024-09-19T01:02:21Z</dcterms:created>
  <dcterms:modified xsi:type="dcterms:W3CDTF">2024-09-19T01:02:21Z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