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25_ca_object_representations_media_319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Camels Print (FR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2024-09-19T17:04:40Z</dcterms:created>
  <dcterms:modified xsi:type="dcterms:W3CDTF">2024-09-19T17:04:40Z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