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47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4882_ca_object_representations_media_2353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466_ca_object_representations_media_235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mall Red Vase (SH110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mall Red Vase (SH11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2024-09-19T01:14:13Z</dcterms:created>
  <dcterms:modified xsi:type="dcterms:W3CDTF">2024-09-19T01:14:13Z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