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89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235_ca_object_representations_media_210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ané Jaguar Mask (PR2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2024-09-19T16:17:28Z</dcterms:created>
  <dcterms:modified xsi:type="dcterms:W3CDTF">2024-09-19T16:17:28Z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