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41_ca_object_representations_media_13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urnished Pot from Mata Ortiz, Chihuahua (MU347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2024-09-08T02:26:20Z</dcterms:created>
  <dcterms:modified xsi:type="dcterms:W3CDTF">2024-09-08T02:26:20Z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