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078_ca_object_representations_media_202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415_ca_object_representations_media_205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 Washington (EH2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90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an and Child (EH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2024-09-19T01:23:29Z</dcterms:created>
  <dcterms:modified xsi:type="dcterms:W3CDTF">2024-09-19T01:23:29Z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