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2528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7078_ca_object_representations_media_2021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7415_ca_object_representations_media_2051_large2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George Washington (EH21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3907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Woman and Child (EH32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3">
  <a:themeElements>
    <a:clrScheme name="Theme7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2024-09-19T01:23:29Z</dcterms:created>
  <dcterms:modified xsi:type="dcterms:W3CDTF">2024-09-19T01:23:29Z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