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presProps" Target="presProps.xml"/>
  <Relationship Id="rId95" Type="http://schemas.openxmlformats.org/officeDocument/2006/relationships/viewProps" Target="viewProps.xml"/>
  <Relationship Id="rId9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779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45_ca_object_representations_media_43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852_ca_object_representations_media_52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99_ca_object_representations_media_575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38_ca_object_representations_media_59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42_ca_object_representations_media_599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46_ca_object_representations_media_486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543_ca_object_representations_media_1061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41_ca_object_representations_media_1072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446_ca_object_representations_media_1090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56_ca_object_representations_media_1201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99_ca_object_representations_media_1229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0_ca_object_representations_media_37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11_ca_object_representations_media_1241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2_ca_object_representations_media_1289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40_ca_object_representations_media_1318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732_ca_object_representations_media_1327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804_ca_object_representations_media_1331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349_ca_object_representations_media_155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6_ca_object_representations_media_1554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64_ca_object_representations_media_136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29_ca_object_representations_media_1558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265_ca_object_representations_media_1367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88_ca_object_representations_media_460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8_ca_object_representations_media_1368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9_ca_object_representations_media_1584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6_ca_object_representations_media_1460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92_ca_object_representations_media_1461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23_ca_object_representations_media_1462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9_ca_object_representations_media_198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83_ca_object_representations_media_1912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78_ca_object_representations_media_2021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9_ca_object_representations_media_469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037_ca_object_representations_media_2022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65_ca_object_representations_media_2023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82_ca_object_representations_media_2024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415_ca_object_representations_media_2051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310_ca_object_representations_media_2067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995_ca_object_representations_media_2075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87_ca_object_representations_media_2244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25_ca_object_representations_media_2086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09_ca_object_representations_media_2087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94_ca_object_representations_media_2089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197_ca_object_representations_media_118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119_ca_object_representations_media_2090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96_ca_object_representations_media_2096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20_ca_object_representations_media_2099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665_ca_object_representations_media_2101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63_ca_object_representations_media_2102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745_ca_object_representations_media_2103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82_ca_object_representations_media_2107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96_ca_object_representations_media_2254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55_ca_object_representations_media_2109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8_ca_object_representations_media_2111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97_ca_object_representations_media_507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24_ca_object_representations_media_2112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53_ca_object_representations_media_2114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9_ca_object_representations_media_2116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899_ca_object_representations_media_2120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58_ca_object_representations_media_2121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32_ca_object_representations_media_2122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4_ca_object_representations_media_2123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99_ca_object_representations_media_2126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692_ca_object_representations_media_2127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246_ca_object_representations_media_2129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65_ca_object_representations_media_517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29_ca_object_representations_media_2130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019_ca_object_representations_media_2269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52_ca_object_representations_media_2271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0_ca_object_representations_media_2278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7_ca_object_representations_media_2430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685_ca_object_representations_media_2802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118_ca_object_representations_media_2870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42_ca_object_representations_media_2876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614_ca_object_representations_media_520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888_ca_object_representations_media_2877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73_ca_object_representations_media_2878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81_ca_object_representations_media_2879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25_ca_object_representations_media_3199_large8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30_ca_object_representations_media_3754_large8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83_ca_object_representations_media_3786_large8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499_ca_object_representations_media_3787_large86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844_ca_object_representations_media_3788_large87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388_ca_object_representations_media_3789_large88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03_ca_object_representations_media_3790_large8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87_ca_object_representations_media_525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490_ca_object_representations_media_3791_large90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42_ca_object_representations_media_3792_large91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lica Incense Burner (CA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Dogs and a Cow Pot (JO1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and Two Baby Birds Candelabra (JO2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and Two Animal Head Candelabra (JO3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Candelabra with Curled Designs (JO3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Tree Candelabra (JO5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Guadalupe (M103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Candelabra (M103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Sided Sculpture with Nativity Scenes (M1036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Round Pot (M109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Candelabra (M110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rned goat (CA8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33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ssel with Pre-Columbian Designs (M1111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 Carved Birds (M155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95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Vase (M1605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Incised Vase (M1607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Pot   (M1608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Navajo Dance Wands (MU3471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vajo Chief's Blanket Third Phase (MU347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28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guita Duck Pitcher (MU347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Burnished Pot (MU347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eam & White Pot (MU348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lizards (CA9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a Cotta Bowl with Bird in Center (MU3483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Shalako Kachina Painting (MU3525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38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Painted Pot (MU1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Pot with Lizard in Center (MU1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ed Wave Pot (MU1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EH9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Minstrels (EH10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orge Washington (EH2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acock and Babies (CA20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the Baptist, with Yellow Haired Angels (EH22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Guitarist (EH23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ses Strikes the Rock at Kadesh (EH24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and Child (EH32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arket Scene
 (SE51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ultiple Small Figures (SE53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Mask (PR4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n Mask (PR11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Barbón Mask (PR12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blo-Calavera (Devil-Skull) Mask (PR1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ven Tree of Life Mat (CA2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ather Mask (PR16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Devil Mask (PR21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(PR24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on and Star Ceramic Mask (PR26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rs Ceramic Mask (PR27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nezuelan Tribal Mask (PR28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jigantes Mask (PR31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nga Mask (PR33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ong Mask (PR34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inese Long Mask with Lizards (PR3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llel Ducks Candelabra (JO6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nesha mask (PR37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Warrior Mask (PR39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 Dog Wall Hanging (PR41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ina Mask (PR45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ngu mask (PR46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ame (Otafuku) Mask (PR47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jang (monk) mask (PR48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Wood Carved Mask (PR50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Coconut Husk of Man's Head (PR51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mstone Mask (PR5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on Horse Candelabra (JO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tangular Wood Mask (PR54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ey Mask (MC12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ro Mask (MC13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Long Forehead Mask (MC15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ed Peasant Dancer (SH69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ressioned Silver Mask (SHA1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Land Carer" (PE1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House and Flowers (HA1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ised Pot with Three Birds (JO11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smoking pipe with cat and flowers (HA2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girls and chickens (HA3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 sits on chair surrounded by flowers (HA4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Camels Print (FR32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iesta de la Virgen de la Candelaria by Juan Luis Cuyo (FR177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Etching (FRA1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a Lisa (FRA2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Planet (FRA3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ing in the Shadows (FRA4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f der Kanter on the Edge (FRA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29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king Dog Pot (JO12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donna of the Canon George Vander Pale, Dan Allison (FRA6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eckered Woman and Man (FRA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2024-09-19T16:25:19Z</dcterms:created>
  <dcterms:modified xsi:type="dcterms:W3CDTF">2024-09-19T16:25:19Z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