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60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745_ca_object_representations_media_210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697_ca_object_representations_media_210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569_ca_object_representations_media_232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29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ezuelan Tribal Mask (PR2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aroa Kohue Mask (PR2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ezuelan Piranha Mask (MC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2024-04-26T15:13:20Z</dcterms:created>
  <dcterms:modified xsi:type="dcterms:W3CDTF">2024-04-26T15:13:20Z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