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presProps" Target="presProps.xml"/>
  <Relationship Id="rId79" Type="http://schemas.openxmlformats.org/officeDocument/2006/relationships/viewProps" Target="viewProps.xml"/>
  <Relationship Id="rId8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57211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89_ca_object_representations_media_46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302_ca_object_representations_media_720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65_ca_object_representations_media_517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614_ca_object_representations_media_520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87_ca_object_representations_media_52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852_ca_object_representations_media_529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174_ca_object_representations_media_531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287_ca_object_representations_media_536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561_ca_object_representations_media_540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721_ca_object_representations_media_545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211_ca_object_representations_media_548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771_ca_object_representations_media_487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836_ca_object_representations_media_55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595_ca_object_representations_media_555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580_ca_object_representations_media_558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483_ca_object_representations_media_562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316_ca_object_representations_media_566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03_ca_object_representations_media_570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299_ca_object_representations_media_575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60_ca_object_representations_media_579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430_ca_object_representations_media_723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319_ca_object_representations_media_583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126_ca_object_representations_media_495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798_ca_object_representations_media_586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834_ca_object_representations_media_590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838_ca_object_representations_media_595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642_ca_object_representations_media_599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468_ca_object_representations_media_603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274_ca_object_representations_media_606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92_ca_object_representations_media_611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321_ca_object_representations_media_614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5_ca_object_representations_media_618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588_ca_object_representations_media_622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987_ca_object_representations_media_500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366_ca_object_representations_media_626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411_ca_object_representations_media_631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925_ca_object_representations_media_635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088_ca_object_representations_media_639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66_ca_object_representations_media_644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504_ca_object_representations_media_648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809_ca_object_representations_media_652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723_ca_object_representations_media_655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502_ca_object_representations_media_659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681_ca_object_representations_media_663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496_ca_object_representations_media_505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882_ca_object_representations_media_667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732_ca_object_representations_media_671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70_ca_object_representations_media_478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662_ca_object_representations_media_479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786_ca_object_representations_media_480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123_ca_object_representations_media_481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756_ca_object_representations_media_482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543_ca_object_representations_media_483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958_ca_object_representations_media_484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313_ca_object_representations_media_485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570_ca_object_representations_media_506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846_ca_object_representations_media_486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4_ca_object_representations_media_3782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66_ca_object_representations_media_775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76_ca_object_representations_media_784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953_ca_object_representations_media_789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548_ca_object_representations_media_923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191_ca_object_representations_media_927_large66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0_ca_object_representations_media_932_large67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870_ca_object_representations_media_937_large68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9_ca_object_representations_media_942_large6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97_ca_object_representations_media_507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038_ca_object_representations_media_946_large7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229_ca_object_representations_media_951_large7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870_ca_object_representations_media_957_large7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806_ca_object_representations_media_962_large7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3_ca_object_representations_media_967_large74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80_ca_object_representations_media_972_large75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397_ca_object_representations_media_711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0_ca_object_representations_media_715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acock and Babies (CA20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38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ngaroo Luminaria (JO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on Horse Candelabra (JO10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cised Pot with Three Birds (JO1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29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king Dog Pot (JO12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Dogs and a Cow Pot (JO1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Dog Pot (JO14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and Baby Lizard Candle Holder (JO15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ttle Man on Horse Candelabra (JO16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tting Bird Candelabra (JO17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38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Two Handle Vase with Flowers (JO18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uble Headed Giraffe Candelabra (JO1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67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ot with Painted Hand Shapes (JO19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ot with Medallions (JO20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ot with Greco Designs (JO21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umpkin Bank (JO22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14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re-Columbian Face Mask (JO23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ot with Squiggles (JO24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and Two Baby Birds Candelabra (JO25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Three Candle Candelabra Pot (JO26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47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Handle Pot  (JO27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43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Bird with Curl-li-que Candle Holder  (JO2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Pot with Birds (JO2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Bird with X on its Side Candle Holder (JO29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Two Handle Pot (JO30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ce and Two Animal Head Candelabra (JO31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g Candelabra with Curled Designs (JO32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Angel Candle Holder (JO33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Squash Pot (JO34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Candle Holder (JO35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Pot on Ring Made of Straw (JO36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cken Pot with Man and Dog (JO37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72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sh with Happy Face Candelabra (JO38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Ceramic Church (JO3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Decorated Sitting Ducks Candelabra (JO39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48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Ceramic Church with Birds (JO40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00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Angel Bell Candle Holder (1) (JO41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00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Angel Bell Candle Holder (2) (JO42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l Face Chimenario  (JO43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Three Prong Candelabra (JO44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Ducks Five Candle Candelabra (JO45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Three Prong Candelabra (JO46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33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sect Candle Holder (JO47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Sitting on Bull with Birds and Dogs  (JO48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Duck Candelabra (JO4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ramic Church with Curl-li-cues (Missing Crosses) (JO49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Ceramic Lizard with Painted Lines and Dots (JO50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ve Stacked Ceramic Animals (JO51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g Eared Dog Candle Holder (JO52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ramic Coiled Rattlesnake (JO53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Ceramic Lizard with Painted Triangles (JO54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00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tting bird with Two Small Birds Candelabra (JO55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pus Candle Holder (JO56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ramic Cart with Wheels (JO57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ramic Nacimiento (Nativity)  (18 pieces) (JO58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Duck Diamond Candelabra (JO5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rcular Tree Candelabra (JO59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ight Ceramic Peacocks (JO60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91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ce and Birds Candle holder (VM19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cks Candelabra (VM20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, Fox and Face Candelabra (VM21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delabra with Animals and Flowers (M1001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ee of Life on Donkey (M1002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ular Vessel (M1003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ee of Life Candle Holder (M1004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2 Piece Nativity Scene (M1005 / 1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llel Ducks Candelabra (JO6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rcular Wall Sconces with 2 Birds ( 2 Pieces) (M1007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ight Into Egypt (M1008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t with Team of Horses (M1009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Shaped Candelabra (M1010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(M1011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Mice Candle Holder (M101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24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Criss Cross Candelabra Pot (JO7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Handle Pot with Flowers (JO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2024-09-19T00:15:23Z</dcterms:created>
  <dcterms:modified xsi:type="dcterms:W3CDTF">2024-09-19T00:15:23Z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