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72422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82304_ca_object_representations_media_2348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aint Francis of Assisi (SH106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2">
  <a:themeElements>
    <a:clrScheme name="Theme6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2024-09-19T01:05:54Z</dcterms:created>
  <dcterms:modified xsi:type="dcterms:W3CDTF">2024-09-19T01:05:54Z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