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51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6365_ca_object_representations_media_234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int Michael (SH10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2024-09-19T01:21:04Z</dcterms:created>
  <dcterms:modified xsi:type="dcterms:W3CDTF">2024-09-19T01:21:04Z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