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9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752_ca_object_representations_media_158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100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china Doll (Badger) (MU351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2024-09-08T02:32:37Z</dcterms:created>
  <dcterms:modified xsi:type="dcterms:W3CDTF">2024-09-08T02:32:37Z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