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34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062_ca_object_representations_media_329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ian Hindu Painting (FR5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2024-09-16T20:06:20Z</dcterms:created>
  <dcterms:modified xsi:type="dcterms:W3CDTF">2024-09-16T20:06:20Z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