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53345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60062_ca_object_representations_media_3291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4003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Indian Hindu Painting (FR53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8">
  <a:themeElements>
    <a:clrScheme name="Theme1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2024-09-16T20:06:20Z</dcterms:created>
  <dcterms:modified xsi:type="dcterms:W3CDTF">2024-09-16T20:06:20Z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