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presProps" Target="presProps.xml"/>
  <Relationship Id="rId36" Type="http://schemas.openxmlformats.org/officeDocument/2006/relationships/viewProps" Target="viewProps.xml"/>
  <Relationship Id="rId3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57241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4417_ca_object_representations_media_297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406_ca_object_representations_media_2979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387_ca_object_representations_media_2980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310_ca_object_representations_media_2981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861_ca_object_representations_media_2982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718_ca_object_representations_media_2983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470_ca_object_representations_media_2984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789_ca_object_representations_media_2985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9916_ca_object_representations_media_2986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032_ca_object_representations_media_2987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133_ca_object_representations_media_2988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8762_ca_object_representations_media_2989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404_ca_object_representations_media_2990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87_ca_object_representations_media_2991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733_ca_object_representations_media_2992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940_ca_object_representations_media_2993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482_ca_object_representations_media_2995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760_ca_object_representations_media_2997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478_ca_object_representations_media_3001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575_ca_object_representations_media_3004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736_ca_object_representations_media_3013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181_ca_object_representations_media_3025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792_ca_object_representations_media_3006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542_ca_object_representations_media_3026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931_ca_object_representations_media_3030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0_ca_object_representations_media_3054_large32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424_ca_object_representations_media_3007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466_ca_object_representations_media_302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535_ca_object_representations_media_3008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2066_ca_object_representations_media_3012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579_ca_object_representations_media_3009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341_ca_object_representations_media_3010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324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dean Aguayo Blanket (WI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30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Patchwork Skirt (WI10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191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e and Yellow Guatemalan Belt (WI11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534650" cy="4572000"/>
          <a:chOff x="0" y="228600"/>
          <a:chExt cx="1053465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0774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Purple Belt with Diagonal Threaded Rectangles (WI12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10868025" cy="4572000"/>
          <a:chOff x="0" y="228600"/>
          <a:chExt cx="10868025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0410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Striped Faja (WI13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hin Green Patterned Guatemalan Cinta (WI14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Short Red Striped Belt (WI15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urquoise and Yellow Faja (WI16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Belt with Silver Circle Conchos (WI17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591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n Antonio Aguas Calientes Faja (WI18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686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Multicolored Faja with Yellow Line (WI19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62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San Lucas Tolimán Huipil (WI2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0199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urple and White Guatemalan Faja (WI2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629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tripe Belt (WI21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629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unil Cinta (WI22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90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olivian Manta (WI24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Yak Mat (WI25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can and Parrot Whistles (WI26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486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oodoo Doll (WI27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019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vory and Metal Sculptures (WI28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24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ibetan Thangka (WI29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rishna and Three Wives Fabric Painting (Pichhwai) (WI30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324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Tablecloth with Quetzales (WI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inese Carved Lacquer Vases (WI31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90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Yangban Mask (WI32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496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peating Flower Cinta (WI2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 Hanging from Chiapas (WI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11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bozo from Totonicapan, Guatemala (WI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990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ruvian Manta (WI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9340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ntage table runner from San Martin Jlitepeque, Guatemala (WI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Huipil with Bird and Rooster Pattern (WI8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563100" cy="4572000"/>
          <a:chOff x="0" y="228600"/>
          <a:chExt cx="95631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91059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atemalan Rebozo (WI9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2024-09-19T01:04:09Z</dcterms:created>
  <dcterms:modified xsi:type="dcterms:W3CDTF">2024-09-19T01:04:09Z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