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presProps" Target="presProps.xml"/>
  <Relationship Id="rId9" Type="http://schemas.openxmlformats.org/officeDocument/2006/relationships/viewProps" Target="viewProps.xml"/>
  <Relationship Id="rId10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47738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1037_ca_object_representations_media_2022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0042_ca_object_representations_media_2876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6888_ca_object_representations_media_2877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5173_ca_object_representations_media_2878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281_ca_object_representations_media_2879_large5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John the Baptist, with Yellow Haired Angels (EH22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2861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ird House and Flowers (HA1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5623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n smoking pipe with cat and flowers (HA2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wo girls and chickens (HA3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9624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at sits on chair surrounded by flowers (HA4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5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2024-09-08T01:07:05Z</dcterms:created>
  <dcterms:modified xsi:type="dcterms:W3CDTF">2024-09-08T01:07:05Z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