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3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037_ca_object_representations_media_202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042_ca_object_representations_media_287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888_ca_object_representations_media_287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5173_ca_object_representations_media_2878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81_ca_object_representations_media_2879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hn the Baptist, with Yellow Haired Angels (EH2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861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rd House and Flowers (HA1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62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 smoking pipe with cat and flowers (HA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wo girls and chickens (HA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9624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 sits on chair surrounded by flowers (HA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2024-09-08T01:07:05Z</dcterms:created>
  <dcterms:modified xsi:type="dcterms:W3CDTF">2024-09-08T01:07:05Z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