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46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517_ca_object_representations_media_2365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7433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rgin Mary (SH124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2024-09-19T01:13:14Z</dcterms:created>
  <dcterms:modified xsi:type="dcterms:W3CDTF">2024-09-19T01:13:14Z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