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72467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99394_ca_object_representations_media_2356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ase (SH115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7">
  <a:themeElements>
    <a:clrScheme name="Theme7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2024-09-19T01:13:18Z</dcterms:created>
  <dcterms:modified xsi:type="dcterms:W3CDTF">2024-09-19T01:13:18Z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