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4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056_ca_object_representations_media_350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734_ca_object_representations_media_3513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6194_ca_object_representations_media_3663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76_ca_object_representations_media_3667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628_ca_object_representations_media_371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0272_ca_object_representations_media_3717_larg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pua New Guinea Koteka (FR11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pua New Guinea Raffia Skirt (FR11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715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ma Coil Basket (FR15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bert Rivera Gourd with Flute Player (FR15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t Rattle (FR164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tswana Woven Coil Basket with Lid (FR16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2024-09-16T20:22:43Z</dcterms:created>
  <dcterms:modified xsi:type="dcterms:W3CDTF">2024-09-16T20:22:43Z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