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2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608_ca_object_representations_media_158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ache Christ (MU352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2024-09-08T00:46:18Z</dcterms:created>
  <dcterms:modified xsi:type="dcterms:W3CDTF">2024-09-08T00:46:18Z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