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781_ca_object_representations_media_235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820_ca_object_representations_media_234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420_ca_object_representations_media_234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playing Guitar (SH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ple Angel holding Flower (SH10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t Woodcarving (SH1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2024-09-20T23:51:07Z</dcterms:created>
  <dcterms:modified xsi:type="dcterms:W3CDTF">2024-09-20T23:51:07Z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