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92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781_ca_object_representations_media_235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4820_ca_object_representations_media_2342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420_ca_object_representations_media_2344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playing Guitar (SH1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2099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urple Angel holding Flower (SH100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at Woodcarving (SH10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2024-09-20T23:51:07Z</dcterms:created>
  <dcterms:modified xsi:type="dcterms:W3CDTF">2024-09-20T23:51:07Z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