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2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941_ca_object_representations_media_107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578_ca_object_representations_media_108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446_ca_object_representations_media_109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529_ca_object_representations_media_1315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maid Candelabra (M103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67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cer with Two Flower Baskets (M103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Sided Sculpture with Nativity Scenes (M103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nd, Water, Light (M16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2024-09-19T00:16:53Z</dcterms:created>
  <dcterms:modified xsi:type="dcterms:W3CDTF">2024-09-19T00:16:53Z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