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09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38_ca_object_representations_media_2716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7_ca_object_representations_media_2761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74_ca_object_representations_media_2763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317_ca_object_representations_media_2765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890_ca_object_representations_media_2768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330_ca_object_representations_media_2771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196_ca_object_representations_media_2774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709_ca_object_representations_media_2780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506_ca_object_representations_media_2781_large17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69_ca_object_representations_media_272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041_ca_object_representations_media_272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253_ca_object_representations_media_273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670_ca_object_representations_media_273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878_ca_object_representations_media_274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66_ca_object_representations_media_2747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517_ca_object_representations_media_2752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842_ca_object_representations_media_2756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ar bear with Cub (AC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vory Swan Pendant (AC1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cky Halibut (AC13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nd Earrings (AC14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hombus Earrings (AC15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uga Whale (AC16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y Seal (AC17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y Polar Bear (AC18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rd Pendant (AC1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y Fishing (AC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pback whale (AC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irit of the Mountain (AC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-Headed Statue (AC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ges of Marriage Bracelet (AC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agle and Fish (AC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n Birds Earrings (AC10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yak Necklace (AC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2024-04-27T04:46:48Z</dcterms:created>
  <dcterms:modified xsi:type="dcterms:W3CDTF">2024-04-27T04:46:48Z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