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presProps" Target="presProps.xml"/>
  <Relationship Id="rId21" Type="http://schemas.openxmlformats.org/officeDocument/2006/relationships/viewProps" Target="viewProps.xml"/>
  <Relationship Id="rId2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776_ca_object_representations_media_2826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433_ca_object_representations_media_2812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530_ca_object_representations_media_2817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687_ca_object_representations_media_2820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0337_ca_object_representations_media_2822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073_ca_object_representations_media_2824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711_ca_object_representations_media_2831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75_ca_object_representations_media_2833_large16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792_ca_object_representations_media_2837_large17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047_ca_object_representations_media_284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430_ca_object_representations_media_2848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470_ca_object_representations_media_2853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4_ca_object_representations_media_280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79_ca_object_representations_media_2804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016_ca_object_representations_media_2807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380_ca_object_representations_media_2808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754_ca_object_representations_media_2809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Ceramic Olla (SHA2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Dart Quiver with Jaw Bone (SHA15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24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Blowgun (SHA16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Blowgun (damaged) (SHA17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Ceremonial Club (SHA18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Paddle (SHA19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38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Bow (SHA20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Fishing Arrows (SHA21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24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Grass Clothing (SHA2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Ceramic Bowl (SHA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228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Ceramic Bowl (SHA4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Ceramic Bowl (SHA5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Woven Bag (SHA10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Bracelet (SHA11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Seed Necklace (SHA12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38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Comb (SHA13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Dart Quiver with Goard (SHA1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2024-09-19T01:13:37Z</dcterms:created>
  <dcterms:modified xsi:type="dcterms:W3CDTF">2024-09-19T01:13:37Z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