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presProps" Target="presProps.xml"/>
  <Relationship Id="rId56" Type="http://schemas.openxmlformats.org/officeDocument/2006/relationships/viewProps" Target="viewProps.xml"/>
  <Relationship Id="rId5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57212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45_ca_object_representations_media_434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65_ca_object_representations_media_2905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651_ca_object_representations_media_2912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92_ca_object_representations_media_2916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517_ca_object_representations_media_2919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0_ca_object_representations_media_2920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411_ca_object_representations_media_2922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942_ca_object_representations_media_2924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496_ca_object_representations_media_2926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157_ca_object_representations_media_2929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042_ca_object_representations_media_2933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329_ca_object_representations_media_1197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729_ca_object_representations_media_2936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042_ca_object_representations_media_2939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847_ca_object_representations_media_2940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762_ca_object_representations_media_2989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792_ca_object_representations_media_3006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66_ca_object_representations_media_3022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066_ca_object_representations_media_3012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579_ca_object_representations_media_3009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341_ca_object_representations_media_3010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406_ca_object_representations_media_2979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517_ca_object_representations_media_1276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387_ca_object_representations_media_2980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10_ca_object_representations_media_2981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861_ca_object_representations_media_2982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718_ca_object_representations_media_2983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70_ca_object_representations_media_2984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789_ca_object_representations_media_2985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916_ca_object_representations_media_2986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032_ca_object_representations_media_2987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133_ca_object_representations_media_2988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404_ca_object_representations_media_2990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947_ca_object_representations_media_1919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287_ca_object_representations_media_2991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733_ca_object_representations_media_2992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966_ca_object_representations_media_3052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0_ca_object_representations_media_3054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748_ca_object_representations_media_3226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042_ca_object_representations_media_3229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104_ca_object_representations_media_3230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1_ca_object_representations_media_3231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903_ca_object_representations_media_3232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783_ca_object_representations_media_3233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981_ca_object_representations_media_2882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808_ca_object_representations_media_3240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27_ca_object_representations_media_3247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154_ca_object_representations_media_3255_large52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839_ca_object_representations_media_2901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041_ca_object_representations_media_290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22_ca_object_representations_media_2883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10_ca_object_representations_media_2889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olica Incense Burner (CA5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ket Apron (AFFA1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chicastenango Huipil with gold threading (AFFA17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tzún Huipil 1 (AFFA18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tzún Huipil 2 (AFFA19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k Belt (AFFA20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Antonio Aguas Calientes Huipil (AFFA21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Juan Sacatepequez Faja (AFFA22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Lucas Toliman Huipil (AFFA23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81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a Maria Nebaj Huipil (AFFA24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iago Atitlán Bird Huipil (AFFA2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Armadillo (M1088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iago Atitlán Bird Huipil #2 (AFFA26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iago Atitlán Turkey Huipil (AFFA27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ique Huipil (AFFA28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San Lucas Tolimán Huipil (WI2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24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Tablecloth with Quetzales (WI3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115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bozo from Totonicapan, Guatemala (WI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934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ntage table runner from San Martin Jlitepeque, Guatemala (WI7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Huipil with Bird and Rooster Pattern (WI8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563100" cy="4572000"/>
          <a:chOff x="0" y="228600"/>
          <a:chExt cx="95631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105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Rebozo (WI9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30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Patchwork Skirt (WI10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81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Nativity (12 pieces) (M1528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191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and Yellow Guatemalan Belt (WI11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534650" cy="4572000"/>
          <a:chOff x="0" y="228600"/>
          <a:chExt cx="1053465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077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Purple Belt with Diagonal Threaded Rectangles (WI12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868025" cy="4572000"/>
          <a:chOff x="0" y="228600"/>
          <a:chExt cx="1086802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410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Striped Faja (WI13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in Green Patterned Guatemalan Cinta (WI14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Short Red Striped Belt (WI15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urquoise and Yellow Faja (WI16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Belt with Silver Circle Conchos (WI17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591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Antonio Aguas Calientes Faja (WI18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Multicolored Faja with Yellow Line (WI19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019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rple and White Guatemalan Faja (WI20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267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Horseshoe Wall Art (EH14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629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ripe Belt (WI21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629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l Cinta (WI22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a Maria Nebaj Rebozo (HU4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496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eating Flower Cinta (WI23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Chicken Van (FR42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95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Wooden Bull Mask (FR43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14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 and Black Faja (FR44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chicastenango Faja (FR45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134600" cy="4572000"/>
          <a:chOff x="0" y="228600"/>
          <a:chExt cx="101346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67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ja (FR46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496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Sashes (Fajas) (FR47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76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g Jaguar Wrap Skirt (AFFA1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Cofre Box by Otzoy (FR48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Cofre by Filiberto Simon (FR49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Chicken Candle Holder (FR50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chicastenango Flowers Huipil (AFFA8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chicastenango Huipil (AFFA9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otenango Huipil (AFFA10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yabaj Huipil (AFFA1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2024-09-19T00:16:57Z</dcterms:created>
  <dcterms:modified xsi:type="dcterms:W3CDTF">2024-09-19T00:16:57Z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