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3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253_ca_object_representations_media_27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pirit of the Mountain (AC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2024-09-08T01:00:18Z</dcterms:created>
  <dcterms:modified xsi:type="dcterms:W3CDTF">2024-09-08T01:00:18Z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