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69_ca_object_representations_media_27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y Fishing (AC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2024-09-19T01:03:55Z</dcterms:created>
  <dcterms:modified xsi:type="dcterms:W3CDTF">2024-09-19T01:03:55Z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