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240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5212_ca_object_representations_media_1005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6914_ca_object_representations_media_1009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9911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Oaxacan Aguilar Nativity #1 (12 pieces) (M1020a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Oaxacan Aguilar Nativity #2 (13 pieces) (M1020b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2024-09-19T01:03:12Z</dcterms:created>
  <dcterms:modified xsi:type="dcterms:W3CDTF">2024-09-19T01:03:12Z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