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2342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2218_ca_object_representations_media_2438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omen selling Goods (SH77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2">
  <a:themeElements>
    <a:clrScheme name="Theme7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2024-09-19T00:52:30Z</dcterms:created>
  <dcterms:modified xsi:type="dcterms:W3CDTF">2024-09-19T00:52:30Z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