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8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1367_ca_object_representations_media_309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llis Simpson Whirligig (HN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2024-09-19T01:16:45Z</dcterms:created>
  <dcterms:modified xsi:type="dcterms:W3CDTF">2024-09-19T01:16:45Z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