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2830_ca_object_representations_media_375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Fiesta de la Virgen de la Candelaria by Juan Luis Cuyo (FR17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2024-09-19T01:05:42Z</dcterms:created>
  <dcterms:modified xsi:type="dcterms:W3CDTF">2024-09-19T01:05:42Z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