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50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5887_ca_object_representations_media_27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vory Swan Pendant (AC1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2024-09-19T01:19:43Z</dcterms:created>
  <dcterms:modified xsi:type="dcterms:W3CDTF">2024-09-19T01:19:43Z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