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presProps" Target="presProps.xml"/>
  <Relationship Id="rId211" Type="http://schemas.openxmlformats.org/officeDocument/2006/relationships/viewProps" Target="viewProps.xml"/>
  <Relationship Id="rId2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1539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34_ca_object_representations_media_42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8_ca_object_representations_media_318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7_ca_object_representations_media_2441_large99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96_ca_object_representations_media_2341_large100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81_ca_object_representations_media_2352_large101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164_ca_object_representations_media_2361_large102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417_ca_object_representations_media_3088_large103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194_ca_object_representations_media_2373_large104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013_ca_object_representations_media_2375_large105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509_ca_object_representations_media_2376_large106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097_ca_object_representations_media_2378_large107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61_ca_object_representations_media_2380_large10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624_ca_object_representations_media_390_large11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80_ca_object_representations_media_2391_large109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44_ca_object_representations_media_2392_large110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136_ca_object_representations_media_2393_large111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64_ca_object_representations_media_2397_large112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386_ca_object_representations_media_2398_large113.jpg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122_ca_object_representations_media_2400_large114.jpg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283_ca_object_representations_media_2401_large115.jpg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37_ca_object_representations_media_2403_large116.jpg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25_ca_object_representations_media_2404_large117.jpg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109_ca_object_representations_media_2405_large1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855_ca_object_representations_media_325_large12.jpg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357_ca_object_representations_media_2406_large119.jpg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328_ca_object_representations_media_2408_large120.jpg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63_ca_object_representations_media_2409_large121.jpg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679_ca_object_representations_media_2411_large122.jpg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181_ca_object_representations_media_2414_large123.jpg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56_ca_object_representations_media_2568_large124.jpg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07_ca_object_representations_media_2415_large125.jpg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81_ca_object_representations_media_2416_large126.jpg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813_ca_object_representations_media_2417_large127.jpg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079_ca_object_representations_media_3084_large128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45_ca_object_representations_media_341_large13.jpg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53_ca_object_representations_media_2418_large129.jpg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29_ca_object_representations_media_2420_large130.jpg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803_ca_object_representations_media_2422_large131.jpg"/>
</Relationships>

</file>

<file path=ppt/slides/_rels/slide1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689_ca_object_representations_media_2423_large132.jpg"/>
</Relationships>

</file>

<file path=ppt/slides/_rels/slide1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86_ca_object_representations_media_2424_large133.jpg"/>
</Relationships>

</file>

<file path=ppt/slides/_rels/slide1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624_ca_object_representations_media_2427_large134.jpg"/>
</Relationships>

</file>

<file path=ppt/slides/_rels/slide1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40_ca_object_representations_media_3081_large135.jpg"/>
</Relationships>

</file>

<file path=ppt/slides/_rels/slide1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684_ca_object_representations_media_2433_large136.jpg"/>
</Relationships>

</file>

<file path=ppt/slides/_rels/slide1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50_ca_object_representations_media_2434_large137.jpg"/>
</Relationships>

</file>

<file path=ppt/slides/_rels/slide1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218_ca_object_representations_media_2438_large138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38_ca_object_representations_media_342_large14.jpg"/>
</Relationships>

</file>

<file path=ppt/slides/_rels/slide1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52_ca_object_representations_media_2443_large139.jpg"/>
</Relationships>

</file>

<file path=ppt/slides/_rels/slide1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361_ca_object_representations_media_2444_large140.jpg"/>
</Relationships>

</file>

<file path=ppt/slides/_rels/slide1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903_ca_object_representations_media_2445_large141.jpg"/>
</Relationships>

</file>

<file path=ppt/slides/_rels/slide1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304_ca_object_representations_media_2446_large142.jpg"/>
</Relationships>

</file>

<file path=ppt/slides/_rels/slide1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948_ca_object_representations_media_2447_large143.jpg"/>
</Relationships>

</file>

<file path=ppt/slides/_rels/slide1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157_ca_object_representations_media_2451_large144.jpg"/>
</Relationships>

</file>

<file path=ppt/slides/_rels/slide1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423_ca_object_representations_media_2455_large145.jpg"/>
</Relationships>

</file>

<file path=ppt/slides/_rels/slide1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145_ca_object_representations_media_2456_large146.jpg"/>
</Relationships>

</file>

<file path=ppt/slides/_rels/slide1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914_ca_object_representations_media_2457_large147.jpg"/>
</Relationships>

</file>

<file path=ppt/slides/_rels/slide1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30_ca_object_representations_media_2458_large148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248_ca_object_representations_media_358_large15.jpg"/>
</Relationships>

</file>

<file path=ppt/slides/_rels/slide1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20_ca_object_representations_media_2459_large149.jpg"/>
</Relationships>

</file>

<file path=ppt/slides/_rels/slide1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4_ca_object_representations_media_2461_large150.jpg"/>
</Relationships>

</file>

<file path=ppt/slides/_rels/slide1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08_ca_object_representations_media_2462_large151.jpg"/>
</Relationships>

</file>

<file path=ppt/slides/_rels/slide1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820_ca_object_representations_media_2342_large152.jpg"/>
</Relationships>

</file>

<file path=ppt/slides/_rels/slide1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087_ca_object_representations_media_2343_large153.jpg"/>
</Relationships>

</file>

<file path=ppt/slides/_rels/slide1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420_ca_object_representations_media_2344_large154.jpg"/>
</Relationships>

</file>

<file path=ppt/slides/_rels/slide1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022_ca_object_representations_media_2347_large155.jpg"/>
</Relationships>

</file>

<file path=ppt/slides/_rels/slide1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304_ca_object_representations_media_2348_large156.jpg"/>
</Relationships>

</file>

<file path=ppt/slides/_rels/slide1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365_ca_object_representations_media_2349_large157.jpg"/>
</Relationships>

</file>

<file path=ppt/slides/_rels/slide1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36_ca_object_representations_media_2351_large158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276_ca_object_representations_media_116_large16.jpg"/>
</Relationships>

</file>

<file path=ppt/slides/_rels/slide1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60_ca_object_representations_media_3078_large159.jpg"/>
</Relationships>

</file>

<file path=ppt/slides/_rels/slide1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539_ca_object_representations_media_3076_large160.jpg"/>
</Relationships>

</file>

<file path=ppt/slides/_rels/slide1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59_ca_object_representations_media_2359_large161.jpg"/>
</Relationships>

</file>

<file path=ppt/slides/_rels/slide1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745_ca_object_representations_media_3074_large162.jpg"/>
</Relationships>

</file>

<file path=ppt/slides/_rels/slide1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17_ca_object_representations_media_2365_large163.jpg"/>
</Relationships>

</file>

<file path=ppt/slides/_rels/slide1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254_ca_object_representations_media_2367_large164.jpg"/>
</Relationships>

</file>

<file path=ppt/slides/_rels/slide1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107_ca_object_representations_media_2368_large165.jpg"/>
</Relationships>

</file>

<file path=ppt/slides/_rels/slide1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885_ca_object_representations_media_2369_large166.jpg"/>
</Relationships>

</file>

<file path=ppt/slides/_rels/slide1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312_ca_object_representations_media_3070_large167.jpg"/>
</Relationships>

</file>

<file path=ppt/slides/_rels/slide1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825_ca_object_representations_media_2859_large16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6_ca_object_representations_media_1095_large17.jpg"/>
</Relationships>

</file>

<file path=ppt/slides/_rels/slide1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0_ca_object_representations_media_2817_large169.jpg"/>
</Relationships>

</file>

<file path=ppt/slides/_rels/slide1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687_ca_object_representations_media_2820_large170.jpg"/>
</Relationships>

</file>

<file path=ppt/slides/_rels/slide1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337_ca_object_representations_media_2822_large171.jpg"/>
</Relationships>

</file>

<file path=ppt/slides/_rels/slide1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073_ca_object_representations_media_2824_large172.jpg"/>
</Relationships>

</file>

<file path=ppt/slides/_rels/slide1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711_ca_object_representations_media_2831_large173.jpg"/>
</Relationships>

</file>

<file path=ppt/slides/_rels/slide1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575_ca_object_representations_media_2833_large174.jpg"/>
</Relationships>

</file>

<file path=ppt/slides/_rels/slide1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39_ca_object_representations_media_3038_large175.jpg"/>
</Relationships>

</file>

<file path=ppt/slides/_rels/slide1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931_ca_object_representations_media_3030_large176.jpg"/>
</Relationships>

</file>

<file path=ppt/slides/_rels/slide1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387_ca_object_representations_media_3103_large177.jpg"/>
</Relationships>

</file>

<file path=ppt/slides/_rels/slide1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621_ca_object_representations_media_3149_large178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495_ca_object_representations_media_1100_large18.jpg"/>
</Relationships>

</file>

<file path=ppt/slides/_rels/slide1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491_ca_object_representations_media_3156_large179.jpg"/>
</Relationships>

</file>

<file path=ppt/slides/_rels/slide1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064_ca_object_representations_media_3202_large180.jpg"/>
</Relationships>

</file>

<file path=ppt/slides/_rels/slide1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128_ca_object_representations_media_3206_large181.jpg"/>
</Relationships>

</file>

<file path=ppt/slides/_rels/slide1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808_ca_object_representations_media_3240_large182.jpg"/>
</Relationships>

</file>

<file path=ppt/slides/_rels/slide1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27_ca_object_representations_media_3247_large183.jpg"/>
</Relationships>

</file>

<file path=ppt/slides/_rels/slide1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54_ca_object_representations_media_3255_large184.jpg"/>
</Relationships>

</file>

<file path=ppt/slides/_rels/slide1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871_ca_object_representations_media_3290_large185.jpg"/>
</Relationships>

</file>

<file path=ppt/slides/_rels/slide1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771_ca_object_representations_media_3343_large186.jpg"/>
</Relationships>

</file>

<file path=ppt/slides/_rels/slide1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272_ca_object_representations_media_3767_large187.jpg"/>
</Relationships>

</file>

<file path=ppt/slides/_rels/slide1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088_ca_object_representations_media_3346_large18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74_ca_object_representations_media_1107_large19.jpg"/>
</Relationships>

</file>

<file path=ppt/slides/_rels/slide1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041_ca_object_representations_media_3349_large189.jpg"/>
</Relationships>

</file>

<file path=ppt/slides/_rels/slide1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63_ca_object_representations_media_3354_large190.jpg"/>
</Relationships>

</file>

<file path=ppt/slides/_rels/slide1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041_ca_object_representations_media_3360_large191.jpg"/>
</Relationships>

</file>

<file path=ppt/slides/_rels/slide1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38_ca_object_representations_media_3465_large192.jpg"/>
</Relationships>

</file>

<file path=ppt/slides/_rels/slide1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712_ca_object_representations_media_3469_large193.jpg"/>
</Relationships>

</file>

<file path=ppt/slides/_rels/slide1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077_ca_object_representations_media_3474_large194.jpg"/>
</Relationships>

</file>

<file path=ppt/slides/_rels/slide1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137_ca_object_representations_media_3481_large195.jpg"/>
</Relationships>

</file>

<file path=ppt/slides/_rels/slide1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967_ca_object_representations_media_3487_large196.jpg"/>
</Relationships>

</file>

<file path=ppt/slides/_rels/slide1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435_ca_object_representations_media_3491_large197.jpg"/>
</Relationships>

</file>

<file path=ppt/slides/_rels/slide1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770_ca_object_representations_media_3514_large198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738_ca_object_representations_media_27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96_ca_object_representations_media_1112_large20.jpg"/>
</Relationships>

</file>

<file path=ppt/slides/_rels/slide2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404_ca_object_representations_media_3607_large199.jpg"/>
</Relationships>

</file>

<file path=ppt/slides/_rels/slide2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18_ca_object_representations_media_3637_large200.jpg"/>
</Relationships>

</file>

<file path=ppt/slides/_rels/slide2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2_ca_object_representations_media_3641_large201.jpg"/>
</Relationships>

</file>

<file path=ppt/slides/_rels/slide2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7_ca_object_representations_media_3674_large202.jpg"/>
</Relationships>

</file>

<file path=ppt/slides/_rels/slide2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593_ca_object_representations_media_3736_large203.jpg"/>
</Relationships>

</file>

<file path=ppt/slides/_rels/slide2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488_ca_object_representations_media_3742_large204.jpg"/>
</Relationships>

</file>

<file path=ppt/slides/_rels/slide2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635_ca_object_representations_media_3746_large205.jpg"/>
</Relationships>

</file>

<file path=ppt/slides/_rels/slide2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05_ca_object_representations_media_3777_large20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484_ca_object_representations_media_1340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703_ca_object_representations_media_1140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007_ca_object_representations_media_1181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90_ca_object_representations_media_1185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766_ca_object_representations_media_1191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329_ca_object_representations_media_1197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087_ca_object_representations_media_1218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72_ca_object_representations_media_1289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900_ca_object_representations_media_1363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309_ca_object_representations_media_438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_ca_object_representations_media_1309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380_ca_object_representations_media_1364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79_ca_object_representations_media_1570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19_ca_object_representations_media_1571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505_ca_object_representations_media_1572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_ca_object_representations_media_1573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26_ca_object_representations_media_1574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219_ca_object_representations_media_1575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552_ca_object_representations_media_1577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197_ca_object_representations_media_1578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274_ca_object_representations_media_448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87_ca_object_representations_media_1579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752_ca_object_representations_media_1580_large41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526_ca_object_representations_media_1581_large42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654_ca_object_representations_media_1464_large43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497_ca_object_representations_media_1465_large44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835_ca_object_representations_media_1576_large45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516_ca_object_representations_media_1582_large4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310_ca_object_representations_media_1953_large4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868_ca_object_representations_media_2035_large4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70_ca_object_representations_media_370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489_ca_object_representations_media_2038_large4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612_ca_object_representations_media_2041_large50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17_ca_object_representations_media_1997_large51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241_ca_object_representations_media_1959_large52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42_ca_object_representations_media_2045_large53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714_ca_object_representations_media_2094_large54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017_ca_object_representations_media_2105_large55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87_ca_object_representations_media_2244_large56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933_ca_object_representations_media_2125_large5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98_ca_object_representations_media_2135_large5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88_ca_object_representations_media_460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101_ca_object_representations_media_2136_large5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9565_ca_object_representations_media_2137_large6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624_ca_object_representations_media_2138_large61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60_ca_object_representations_media_2085_large62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009_ca_object_representations_media_2087_large63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192_ca_object_representations_media_2088_large64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203_ca_object_representations_media_2247_large65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294_ca_object_representations_media_2089_large66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343_ca_object_representations_media_2092_large67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596_ca_object_representations_media_2096_large68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963_ca_object_representations_media_453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415_ca_object_representations_media_2098_large69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235_ca_object_representations_media_2100_large7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944_ca_object_representations_media_2106_large7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555_ca_object_representations_media_2109_large72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041_ca_object_representations_media_2110_large73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088_ca_object_representations_media_2111_large74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258_ca_object_representations_media_2113_large75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53_ca_object_representations_media_2114_large76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573_ca_object_representations_media_2117_large77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882_ca_object_representations_media_2119_large7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068_ca_object_representations_media_380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899_ca_object_representations_media_2120_large79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32_ca_object_representations_media_2122_large80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513_ca_object_representations_media_2124_large81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499_ca_object_representations_media_2126_large82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00_ca_object_representations_media_2128_large83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29_ca_object_representations_media_2130_large84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784_ca_object_representations_media_2131_large85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914_ca_object_representations_media_2134_large86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347_ca_object_representations_media_2312_large87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39_ca_object_representations_media_2327_large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51_ca_object_representations_media_313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590_ca_object_representations_media_2263_large89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52_ca_object_representations_media_2271_large90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249_ca_object_representations_media_2274_large91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80_ca_object_representations_media_2278_large92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049_ca_object_representations_media_2340_large93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258_ca_object_representations_media_2377_large94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22_ca_object_representations_media_2399_large95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61_ca_object_representations_media_2410_large96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943_ca_object_representations_media_2419_large97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220_ca_object_representations_media_2431_large9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. Michael with wings, sword and scales (CA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with 2 snakes, horns (CA14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Dove (SH8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kneeling (SH10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playing Guitar (SH11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playing Harp (SH12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with Small Angel (SH15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Band (SH16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imal playing an Electric Guitar (SH18)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madillo (SH19)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madillo (SH20)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ird Cage with Tree (SH2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48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e / female mask owl and lizards on top (CA15)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29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Animal (SH32)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Goat (SH33)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629775" cy="4572000"/>
          <a:chOff x="0" y="228600"/>
          <a:chExt cx="96297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172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Rattle Snake (SH34)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(SH38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blooming Pink Flower (SH39)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ctus with Three Virgins (SH40)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t with Cows (SH41)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28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taur playing Violin (SH43)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718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cken with Chicks (SH44)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62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s with Cart (SH45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devil mask with green lizard (CA17)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581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ocodile (SH46)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za de la Pluma (SH48)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za de la Pluma (SH49)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cing Man with Bird (SH50)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orated Cows with Cart (SH53)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ert Scene (SH54)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28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g playing Guitar (SH55)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05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6)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7)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agon (SH58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black devil mask with bird (CA18)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um (SH59)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phant (SH60)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konde Shetani Sculpture (SH62)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work Castle (SH63)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47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rework Dancing man (SH64)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aruda (SH66)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r Alebrije (SH71)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mming Bird (SH72)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neeling Angel (SH73)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en selling Goods (SH77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mall devil mask with skeleton (CA19)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on (SH81)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2)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3)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62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SH84)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ghaired Maiden (SH85)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 with Whip (SH89)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s on Beach (SH92)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k with Bird (SH93)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ther Skunk (SH94)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lti Color Bikini Cat Band (SH9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w/ two serpents and owl (CA24)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axacan Plume Dancer (SH96)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lm Tree with Feeding Bird (SH98)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nk Flower (SH99)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ple Angel holding Flower (SH100)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81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bbit (SH101)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t Woodcarving (SH102)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oster (SH105)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 Francis of Assisi (SH106)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int Michael (SH107)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keleton Band (SH109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76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rchid and Hummingbirds on driftwood base (CA26)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can (SH113)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Turtles (SH114)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62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Guadalupe (SH118)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de la Soledad (SH122)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(SH124)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Mary with Man kneeling (SH126)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of Guadalupe (SH127)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of Guadalupe Cactus (SH128)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man making a Rug (SH130)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29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Wooden Bowl (SHA7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yed Wood Nativity (12 pieces) (M1037)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24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Blowgun (SHA16)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Blowgun (damaged) (SHA17)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Ceremonial Club (SHA18)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Paddle (SHA19)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838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Bow (SHA20)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ipibo Fishing Arrows (SHA21)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715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Wood Ladle (YO6)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90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angban Mask (WI32)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kua'ba  (DE1)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nese Wood Carved Panel (FR19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isemen Standing (3 pieces) (M1038)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Miniature Village (FR20)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Wood Printing Block (FR33)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Six Panel Printing Block (FR34)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Cofre Box by Otzoy (FR48)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Cofre by Filiberto Simon (FR49)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Chicken Candle Holder (FR50)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Rooster (FR51)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aram Suvadra Idols (FR69)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Box (FR70)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ian Woman Figure (FR71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Wood Carved Wiseman riding on Animals (M1039)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619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ndu Wood Painting (FR72)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jasthan Kavad Box (FR73)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dalwood Carved Cigarette Box (FR74)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Boat and Fisherman (FR101)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xican Wooden Fish Child's Toy (FR102)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Armadillos (FR103)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en Virgin (FR104)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er Mask (FR105)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xican Clacker Toy (FR106)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pua New Guinea Crocodile Boat (FR1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yote (CA3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29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rgin (M1040)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Painted Box (FR137)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aramo "Mwana Hiti" Doll Figure (FR145)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ai Spirit House (FR146)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uit Inukshuk Figurine (FR155)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86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en Toy Truck (FR172)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90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Stirrup (FR173)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sket (FR174)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bi Stool (FR175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aying Angel, 1981 (M104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696575" cy="4572000"/>
          <a:chOff x="0" y="228600"/>
          <a:chExt cx="1069657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239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Nativity (12 pieces) (M1063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frican Nativity (11 pieces) (M1073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vity Bas-Relief Carved from Tree (M1077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848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otted Feline (M1086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rmadillo (M1088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Nativity Retablo (M1100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birds carved from Wood Burls (M1552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inted Angel (M159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530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hiskered jaguar with lizard (CA6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Kings (M1603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86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 Native American Fantasy Snakes (MU347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oko) (MU3508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09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05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0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24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hasing Star) (MU3511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Zuni Fire God) (MU3512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24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Corn Maiden) (MU3513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95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Palhik Mana) (MU3515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38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MU351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oster headed jaguar with lizard (CA7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38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Shalako) (MU3517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Ogre Woman) (MU3518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Badger) (MU3519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opi  - Red Beard Long Hair) (MU3520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33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pi Hemis Kachina (MU18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0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Wooden Spoons (MU19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ilili) (MU3514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00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china Doll (Handprint Racer) (MU3521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ree Sitting Dogs Playing Cards on Green Plank (EH25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wboy Alligator (EH26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rned goat (CA8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rge Skeleton with Rotating Arms and Legs (EH27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Skeleton Armoire (EH28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Carved Wood Indoor Scenes (EH29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oward Finster Eagle and Poem on Board (EH30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ger Table (EH31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t Mask (PR2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il Mask with Two Snakes (PR3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Mask (PR4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rmit Mask (PR5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at Mask (PR6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wo lizards (CA9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rmaid and Bird Mask (PR7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d Man Mask (Viejo) (PR8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43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jito Mask (PR9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91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t and Mermaid Mask (PR10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Barbón Mask (PR12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gual Mask (PR13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 Carved Leopard Mask (PR14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24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ablo-Calavera (Devil-Skull) Mask (PR15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43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ro Pasion Mask (PR18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Devil Mask (PR2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zard (CA10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00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key Mask (PR23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né Jaguar Mask (PR25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14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uadorian Monkey Mask (PR30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52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onesian Barong Mask (PR34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onesian Barong Mask (PR35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linese Long Mask with Lizards (PR36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ll Tribe Thai Mask #1 (PR38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ll Tribe Thai Mask #2 (PR39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ro Luh Mask (PR42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ng Liang, white opera mask (PR44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47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CA11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ina Mask (PR45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kame (Otafuku) Mask (PR47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19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ng Mask from Ghana (PR49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ved Wood Mask, Possibly African (PR50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 Tribe Mask (PR52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00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tangular Wood Mask (PR54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asai mask (PR55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azilian Carranca Figurehead (PR58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71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ist on Cross with Angels Wood Wall Hanging (MC5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oden Mask, Stained Pink (MC9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kull mask (CA13)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donesian Wayang Shadow Puppet (MC10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ro Mask (MC13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bony Carved Figures from Makonde Tribe (MC14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ng Forehead Face Mask (MC15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ve Plant with Virgin of Guadalupe (SH1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ve Plant with Virgin of Guadalupe (SH2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4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5)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(SH6)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76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l holding Book (SH7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2024-04-26T13:21:58Z</dcterms:created>
  <dcterms:modified xsi:type="dcterms:W3CDTF">2024-04-26T13:21:58Z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