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803_ca_object_representations_media_242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015_ca_object_representations_media_363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918_ca_object_representations_media_3637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konde Shetani Sculpture (SH6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nzanian Tin Safari Jeep (FR14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Zaramo "Mwana Hiti" Doll Figure (FR1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2024-09-19T01:18:37Z</dcterms:created>
  <dcterms:modified xsi:type="dcterms:W3CDTF">2024-09-19T01:18:37Z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