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8803_ca_object_representations_media_2422_large1.jpg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2015_ca_object_representations_media_3632_large2.jpg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9918_ca_object_representations_media_3637_large3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konde Shetani Sculpture (SH62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anzanian Tin Safari Jeep (FR144)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862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Zaramo "Mwana Hiti" Doll Figure (FR145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2024-09-19T01:18:37Z</dcterms:created>
  <dcterms:modified xsi:type="dcterms:W3CDTF">2024-09-19T01:18:37Z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