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543_ca_object_representations_media_106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748_ca_object_representations_media_1066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en de Guadalupe (M103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38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n Clay Pot with Lizards (M10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2024-09-19T01:23:15Z</dcterms:created>
  <dcterms:modified xsi:type="dcterms:W3CDTF">2024-09-19T01:23:15Z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