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1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64_ca_object_representations_media_245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holding Flowers (SH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2024-09-19T00:15:42Z</dcterms:created>
  <dcterms:modified xsi:type="dcterms:W3CDTF">2024-09-19T00:15:42Z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